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52502" y="1122729"/>
            <a:ext cx="4057506" cy="3031367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0914" indent="-281121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483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277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070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863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3657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3450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3244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69466A-595D-444D-AB03-67E045C0D3BD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950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37309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Growth pattern to be studied  &amp; size to  be finalize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394446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PRV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A225 PRV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CNC M/C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Turning &amp; Gas Nitro carburizing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: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eliminate  A225 PRV OD o/s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after  Nitro carburizing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spec.11.45-0.03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actual 11.43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:-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A225 PRV  OD oversize spec 11.4-0.03 mm actual observed  11.43 mm .</a:t>
            </a: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1.  Semi finished dimension to be change from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 Ø11.4  +0.010  to Ø11.4 -0.010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2.   Semi finished drawing to be confirm.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3.  Ring gauge to be prepared  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Ø11.4 -0.010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250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no’s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 no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25.03.2016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493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Ganesh Gaikwad,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Sachin </a:t>
            </a:r>
            <a:r>
              <a:rPr lang="en-US" altLang="en-US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Yeole, Santosh Wakchaure  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,Ashish </a:t>
            </a:r>
            <a:r>
              <a:rPr lang="en-US" altLang="en-US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Sachin Kadnar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04246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In-house rework  &amp; rejection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will be eliminate.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Sunil Kinkar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Ashish Jagtap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25.03.2016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 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A225 PRV od o/s.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After gas nitro carburizing  part get  oversize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. ( growth observed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upto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0.050 mm)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 :-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 size calculated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for machining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before Nitro carburizing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Drawing to be change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476996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 size calculated for machining before Nitro carburizing</a:t>
            </a: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4" name="TextBox 4"/>
          <p:cNvSpPr txBox="1">
            <a:spLocks noChangeArrowheads="1"/>
          </p:cNvSpPr>
          <p:nvPr/>
        </p:nvSpPr>
        <p:spPr bwMode="auto">
          <a:xfrm>
            <a:off x="6783388" y="6387259"/>
            <a:ext cx="16748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000000"/>
                </a:solidFill>
              </a:rPr>
              <a:t>Not Applicable</a:t>
            </a: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87325" y="2531221"/>
          <a:ext cx="3006726" cy="98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242"/>
                <a:gridCol w="1002242"/>
                <a:gridCol w="1002242"/>
              </a:tblGrid>
              <a:tr h="540643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Machining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stage</a:t>
                      </a:r>
                    </a:p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Ø11.40 +0.010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nitro carburizing</a:t>
                      </a: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Ø11.45-0.03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Growth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44678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11.405-11.412</a:t>
                      </a:r>
                      <a:endParaRPr lang="en-US" sz="10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11.455-11.461</a:t>
                      </a:r>
                      <a:endParaRPr lang="en-US" sz="10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0.049-0.050</a:t>
                      </a:r>
                      <a:endParaRPr lang="en-US" sz="12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/>
          </p:nvPr>
        </p:nvGraphicFramePr>
        <p:xfrm>
          <a:off x="3235325" y="2528046"/>
          <a:ext cx="3195639" cy="100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213"/>
                <a:gridCol w="1065213"/>
                <a:gridCol w="1065213"/>
              </a:tblGrid>
              <a:tr h="54846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Machining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stage</a:t>
                      </a:r>
                    </a:p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Ø11.4 -0.010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56" marB="4575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nitro carburizing</a:t>
                      </a:r>
                    </a:p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Ø11.45-0.03</a:t>
                      </a:r>
                    </a:p>
                  </a:txBody>
                  <a:tcPr marL="91428" marR="91428" marT="45756" marB="45756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Growth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56" marB="45756">
                    <a:solidFill>
                      <a:srgbClr val="00B0F0"/>
                    </a:solidFill>
                  </a:tcPr>
                </a:tc>
              </a:tr>
              <a:tr h="45324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11.394-11.398</a:t>
                      </a:r>
                      <a:endParaRPr lang="en-US" sz="1000" b="1" dirty="0"/>
                    </a:p>
                  </a:txBody>
                  <a:tcPr marL="91428" marR="91428" marT="45756" marB="4575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11.420-11.428</a:t>
                      </a: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56" marB="4575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0.023</a:t>
                      </a:r>
                      <a:endParaRPr lang="en-US" sz="1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56" marB="45756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220" name="TextBox 7"/>
          <p:cNvSpPr txBox="1">
            <a:spLocks noChangeArrowheads="1"/>
          </p:cNvSpPr>
          <p:nvPr/>
        </p:nvSpPr>
        <p:spPr bwMode="auto">
          <a:xfrm>
            <a:off x="3357563" y="4509246"/>
            <a:ext cx="2740025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</a:rPr>
              <a:t>Material send for HT. Lot is under monitoring.</a:t>
            </a:r>
          </a:p>
        </p:txBody>
      </p:sp>
    </p:spTree>
    <p:extLst>
      <p:ext uri="{BB962C8B-B14F-4D97-AF65-F5344CB8AC3E}">
        <p14:creationId xmlns:p14="http://schemas.microsoft.com/office/powerpoint/2010/main" val="38953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On-screen Show (4:3)</PresentationFormat>
  <Paragraphs>101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Dilip Muley</cp:lastModifiedBy>
  <cp:revision>3</cp:revision>
  <dcterms:created xsi:type="dcterms:W3CDTF">2006-08-16T00:00:00Z</dcterms:created>
  <dcterms:modified xsi:type="dcterms:W3CDTF">2016-12-07T09:54:55Z</dcterms:modified>
</cp:coreProperties>
</file>